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62" r:id="rId4"/>
    <p:sldId id="263" r:id="rId5"/>
    <p:sldId id="257" r:id="rId6"/>
    <p:sldId id="268" r:id="rId7"/>
    <p:sldId id="258" r:id="rId8"/>
    <p:sldId id="267" r:id="rId9"/>
    <p:sldId id="259" r:id="rId10"/>
    <p:sldId id="260" r:id="rId11"/>
    <p:sldId id="261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5" autoAdjust="0"/>
    <p:restoredTop sz="94662" autoAdjust="0"/>
  </p:normalViewPr>
  <p:slideViewPr>
    <p:cSldViewPr>
      <p:cViewPr>
        <p:scale>
          <a:sx n="70" d="100"/>
          <a:sy n="70" d="100"/>
        </p:scale>
        <p:origin x="-7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D11410-2A1A-45DD-893C-1DF8AFA46AEF}" type="doc">
      <dgm:prSet loTypeId="urn:microsoft.com/office/officeart/2005/8/layout/venn1" loCatId="relationship" qsTypeId="urn:microsoft.com/office/officeart/2005/8/quickstyle/simple5" qsCatId="simple" csTypeId="urn:microsoft.com/office/officeart/2005/8/colors/colorful2" csCatId="colorful" phldr="1"/>
      <dgm:spPr/>
    </dgm:pt>
    <dgm:pt modelId="{38F17F58-7E03-4B9C-8B83-CF4E34A1C172}">
      <dgm:prSet phldrT="[Text]"/>
      <dgm:spPr/>
      <dgm:t>
        <a:bodyPr/>
        <a:lstStyle/>
        <a:p>
          <a:r>
            <a:rPr lang="en-JM" dirty="0" smtClean="0"/>
            <a:t>=</a:t>
          </a:r>
          <a:endParaRPr lang="en-JM" dirty="0"/>
        </a:p>
      </dgm:t>
    </dgm:pt>
    <dgm:pt modelId="{17E911DF-3381-4FBD-B5FD-D6A4CAD26A9A}" type="parTrans" cxnId="{29DBF93B-5D79-4B3E-A07B-7FAA58126478}">
      <dgm:prSet/>
      <dgm:spPr/>
      <dgm:t>
        <a:bodyPr/>
        <a:lstStyle/>
        <a:p>
          <a:endParaRPr lang="en-JM"/>
        </a:p>
      </dgm:t>
    </dgm:pt>
    <dgm:pt modelId="{0628FFAA-8471-43AA-93A3-64CF2E5E14FA}" type="sibTrans" cxnId="{29DBF93B-5D79-4B3E-A07B-7FAA58126478}">
      <dgm:prSet/>
      <dgm:spPr/>
      <dgm:t>
        <a:bodyPr/>
        <a:lstStyle/>
        <a:p>
          <a:endParaRPr lang="en-JM"/>
        </a:p>
      </dgm:t>
    </dgm:pt>
    <dgm:pt modelId="{D9D28319-38A9-4D93-AFCD-2E98BA3FE85D}">
      <dgm:prSet phldrT="[Text]"/>
      <dgm:spPr/>
      <dgm:t>
        <a:bodyPr/>
        <a:lstStyle/>
        <a:p>
          <a:r>
            <a:rPr lang="en-JM" dirty="0" smtClean="0"/>
            <a:t>=</a:t>
          </a:r>
          <a:endParaRPr lang="en-JM" dirty="0"/>
        </a:p>
      </dgm:t>
    </dgm:pt>
    <dgm:pt modelId="{A816A6D9-E1D6-4380-B589-91673876A03B}" type="parTrans" cxnId="{FDA32A1A-5E14-421D-8D9D-78DFEC298FA8}">
      <dgm:prSet/>
      <dgm:spPr/>
      <dgm:t>
        <a:bodyPr/>
        <a:lstStyle/>
        <a:p>
          <a:endParaRPr lang="en-JM"/>
        </a:p>
      </dgm:t>
    </dgm:pt>
    <dgm:pt modelId="{3ABD4B97-3B52-41C0-B0D0-F6F99D70BA2E}" type="sibTrans" cxnId="{FDA32A1A-5E14-421D-8D9D-78DFEC298FA8}">
      <dgm:prSet/>
      <dgm:spPr/>
      <dgm:t>
        <a:bodyPr/>
        <a:lstStyle/>
        <a:p>
          <a:endParaRPr lang="en-JM"/>
        </a:p>
      </dgm:t>
    </dgm:pt>
    <dgm:pt modelId="{22A44595-7676-46AE-B79A-BF603C3757C5}">
      <dgm:prSet phldrT="[Text]"/>
      <dgm:spPr/>
      <dgm:t>
        <a:bodyPr/>
        <a:lstStyle/>
        <a:p>
          <a:r>
            <a:rPr lang="en-JM" dirty="0" smtClean="0"/>
            <a:t>=</a:t>
          </a:r>
          <a:endParaRPr lang="en-JM" dirty="0"/>
        </a:p>
      </dgm:t>
    </dgm:pt>
    <dgm:pt modelId="{CA9826CB-99B5-4990-96A3-75396BA50DB7}" type="sibTrans" cxnId="{C5793632-80BF-4CB8-8595-99CCE98B10AA}">
      <dgm:prSet/>
      <dgm:spPr/>
      <dgm:t>
        <a:bodyPr/>
        <a:lstStyle/>
        <a:p>
          <a:endParaRPr lang="en-JM"/>
        </a:p>
      </dgm:t>
    </dgm:pt>
    <dgm:pt modelId="{DBC01D7F-994E-451F-B34B-5D753932D979}" type="parTrans" cxnId="{C5793632-80BF-4CB8-8595-99CCE98B10AA}">
      <dgm:prSet/>
      <dgm:spPr/>
      <dgm:t>
        <a:bodyPr/>
        <a:lstStyle/>
        <a:p>
          <a:endParaRPr lang="en-JM"/>
        </a:p>
      </dgm:t>
    </dgm:pt>
    <dgm:pt modelId="{A3188ADB-F96B-4488-A366-9DD1EF56FC3C}" type="pres">
      <dgm:prSet presAssocID="{7AD11410-2A1A-45DD-893C-1DF8AFA46AEF}" presName="compositeShape" presStyleCnt="0">
        <dgm:presLayoutVars>
          <dgm:chMax val="7"/>
          <dgm:dir/>
          <dgm:resizeHandles val="exact"/>
        </dgm:presLayoutVars>
      </dgm:prSet>
      <dgm:spPr/>
    </dgm:pt>
    <dgm:pt modelId="{EA14EF1E-D0FF-4D3A-8ECC-FF949A2F5BE9}" type="pres">
      <dgm:prSet presAssocID="{22A44595-7676-46AE-B79A-BF603C3757C5}" presName="circ1" presStyleLbl="vennNode1" presStyleIdx="0" presStyleCnt="3"/>
      <dgm:spPr/>
      <dgm:t>
        <a:bodyPr/>
        <a:lstStyle/>
        <a:p>
          <a:endParaRPr lang="en-JM"/>
        </a:p>
      </dgm:t>
    </dgm:pt>
    <dgm:pt modelId="{DF850A22-67F1-42BC-AD42-BC80B78EC9D9}" type="pres">
      <dgm:prSet presAssocID="{22A44595-7676-46AE-B79A-BF603C3757C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JM"/>
        </a:p>
      </dgm:t>
    </dgm:pt>
    <dgm:pt modelId="{1F87A2DF-1C7D-4C3B-B5B2-7C1912145168}" type="pres">
      <dgm:prSet presAssocID="{38F17F58-7E03-4B9C-8B83-CF4E34A1C172}" presName="circ2" presStyleLbl="vennNode1" presStyleIdx="1" presStyleCnt="3"/>
      <dgm:spPr/>
      <dgm:t>
        <a:bodyPr/>
        <a:lstStyle/>
        <a:p>
          <a:endParaRPr lang="en-JM"/>
        </a:p>
      </dgm:t>
    </dgm:pt>
    <dgm:pt modelId="{40CAC629-76E8-4297-9480-183E5598426A}" type="pres">
      <dgm:prSet presAssocID="{38F17F58-7E03-4B9C-8B83-CF4E34A1C1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JM"/>
        </a:p>
      </dgm:t>
    </dgm:pt>
    <dgm:pt modelId="{6980A9BA-BFA1-4DCE-8184-5781E99FBB48}" type="pres">
      <dgm:prSet presAssocID="{D9D28319-38A9-4D93-AFCD-2E98BA3FE85D}" presName="circ3" presStyleLbl="vennNode1" presStyleIdx="2" presStyleCnt="3"/>
      <dgm:spPr/>
      <dgm:t>
        <a:bodyPr/>
        <a:lstStyle/>
        <a:p>
          <a:endParaRPr lang="en-JM"/>
        </a:p>
      </dgm:t>
    </dgm:pt>
    <dgm:pt modelId="{EE843F4E-F512-4D2E-BE82-9F497EEC37E3}" type="pres">
      <dgm:prSet presAssocID="{D9D28319-38A9-4D93-AFCD-2E98BA3FE85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JM"/>
        </a:p>
      </dgm:t>
    </dgm:pt>
  </dgm:ptLst>
  <dgm:cxnLst>
    <dgm:cxn modelId="{D8DB0D51-328F-43DF-8906-C6C71EAD9DCE}" type="presOf" srcId="{D9D28319-38A9-4D93-AFCD-2E98BA3FE85D}" destId="{EE843F4E-F512-4D2E-BE82-9F497EEC37E3}" srcOrd="1" destOrd="0" presId="urn:microsoft.com/office/officeart/2005/8/layout/venn1"/>
    <dgm:cxn modelId="{F9D77D2A-558B-4088-96EB-F44814ECA999}" type="presOf" srcId="{22A44595-7676-46AE-B79A-BF603C3757C5}" destId="{EA14EF1E-D0FF-4D3A-8ECC-FF949A2F5BE9}" srcOrd="0" destOrd="0" presId="urn:microsoft.com/office/officeart/2005/8/layout/venn1"/>
    <dgm:cxn modelId="{29DBF93B-5D79-4B3E-A07B-7FAA58126478}" srcId="{7AD11410-2A1A-45DD-893C-1DF8AFA46AEF}" destId="{38F17F58-7E03-4B9C-8B83-CF4E34A1C172}" srcOrd="1" destOrd="0" parTransId="{17E911DF-3381-4FBD-B5FD-D6A4CAD26A9A}" sibTransId="{0628FFAA-8471-43AA-93A3-64CF2E5E14FA}"/>
    <dgm:cxn modelId="{1C022271-6AE4-4351-9193-E6F4E2941AFC}" type="presOf" srcId="{D9D28319-38A9-4D93-AFCD-2E98BA3FE85D}" destId="{6980A9BA-BFA1-4DCE-8184-5781E99FBB48}" srcOrd="0" destOrd="0" presId="urn:microsoft.com/office/officeart/2005/8/layout/venn1"/>
    <dgm:cxn modelId="{D242F453-897A-41C6-B7A8-0B59396DA2C5}" type="presOf" srcId="{38F17F58-7E03-4B9C-8B83-CF4E34A1C172}" destId="{1F87A2DF-1C7D-4C3B-B5B2-7C1912145168}" srcOrd="0" destOrd="0" presId="urn:microsoft.com/office/officeart/2005/8/layout/venn1"/>
    <dgm:cxn modelId="{FDA32A1A-5E14-421D-8D9D-78DFEC298FA8}" srcId="{7AD11410-2A1A-45DD-893C-1DF8AFA46AEF}" destId="{D9D28319-38A9-4D93-AFCD-2E98BA3FE85D}" srcOrd="2" destOrd="0" parTransId="{A816A6D9-E1D6-4380-B589-91673876A03B}" sibTransId="{3ABD4B97-3B52-41C0-B0D0-F6F99D70BA2E}"/>
    <dgm:cxn modelId="{3EC451C5-B683-4810-B4D7-A13B3A52DE2B}" type="presOf" srcId="{22A44595-7676-46AE-B79A-BF603C3757C5}" destId="{DF850A22-67F1-42BC-AD42-BC80B78EC9D9}" srcOrd="1" destOrd="0" presId="urn:microsoft.com/office/officeart/2005/8/layout/venn1"/>
    <dgm:cxn modelId="{7E9442EA-8E88-4925-9742-6F78FE3FD311}" type="presOf" srcId="{38F17F58-7E03-4B9C-8B83-CF4E34A1C172}" destId="{40CAC629-76E8-4297-9480-183E5598426A}" srcOrd="1" destOrd="0" presId="urn:microsoft.com/office/officeart/2005/8/layout/venn1"/>
    <dgm:cxn modelId="{2FF4BB0C-ED01-4EE4-81DD-58C97BB84E7E}" type="presOf" srcId="{7AD11410-2A1A-45DD-893C-1DF8AFA46AEF}" destId="{A3188ADB-F96B-4488-A366-9DD1EF56FC3C}" srcOrd="0" destOrd="0" presId="urn:microsoft.com/office/officeart/2005/8/layout/venn1"/>
    <dgm:cxn modelId="{C5793632-80BF-4CB8-8595-99CCE98B10AA}" srcId="{7AD11410-2A1A-45DD-893C-1DF8AFA46AEF}" destId="{22A44595-7676-46AE-B79A-BF603C3757C5}" srcOrd="0" destOrd="0" parTransId="{DBC01D7F-994E-451F-B34B-5D753932D979}" sibTransId="{CA9826CB-99B5-4990-96A3-75396BA50DB7}"/>
    <dgm:cxn modelId="{F7489CCF-9499-4361-BE31-B0B1D1B055A5}" type="presParOf" srcId="{A3188ADB-F96B-4488-A366-9DD1EF56FC3C}" destId="{EA14EF1E-D0FF-4D3A-8ECC-FF949A2F5BE9}" srcOrd="0" destOrd="0" presId="urn:microsoft.com/office/officeart/2005/8/layout/venn1"/>
    <dgm:cxn modelId="{2E2A74C7-E16F-4A31-BAD8-E86DA12B5182}" type="presParOf" srcId="{A3188ADB-F96B-4488-A366-9DD1EF56FC3C}" destId="{DF850A22-67F1-42BC-AD42-BC80B78EC9D9}" srcOrd="1" destOrd="0" presId="urn:microsoft.com/office/officeart/2005/8/layout/venn1"/>
    <dgm:cxn modelId="{348716A4-8B06-463A-AB1D-1DFE3F74A9C8}" type="presParOf" srcId="{A3188ADB-F96B-4488-A366-9DD1EF56FC3C}" destId="{1F87A2DF-1C7D-4C3B-B5B2-7C1912145168}" srcOrd="2" destOrd="0" presId="urn:microsoft.com/office/officeart/2005/8/layout/venn1"/>
    <dgm:cxn modelId="{B76ADAAD-9207-4C66-A777-F6F1DC4F6109}" type="presParOf" srcId="{A3188ADB-F96B-4488-A366-9DD1EF56FC3C}" destId="{40CAC629-76E8-4297-9480-183E5598426A}" srcOrd="3" destOrd="0" presId="urn:microsoft.com/office/officeart/2005/8/layout/venn1"/>
    <dgm:cxn modelId="{67BEAA34-25EB-4FA4-AD06-932F27AF37B4}" type="presParOf" srcId="{A3188ADB-F96B-4488-A366-9DD1EF56FC3C}" destId="{6980A9BA-BFA1-4DCE-8184-5781E99FBB48}" srcOrd="4" destOrd="0" presId="urn:microsoft.com/office/officeart/2005/8/layout/venn1"/>
    <dgm:cxn modelId="{083774DD-94FE-471D-9E33-1B4B2AFB8D4D}" type="presParOf" srcId="{A3188ADB-F96B-4488-A366-9DD1EF56FC3C}" destId="{EE843F4E-F512-4D2E-BE82-9F497EEC37E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14EF1E-D0FF-4D3A-8ECC-FF949A2F5BE9}">
      <dsp:nvSpPr>
        <dsp:cNvPr id="0" name=""/>
        <dsp:cNvSpPr/>
      </dsp:nvSpPr>
      <dsp:spPr>
        <a:xfrm>
          <a:off x="2333059" y="73808"/>
          <a:ext cx="3542793" cy="3542793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2">
                <a:alpha val="50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2">
                <a:alpha val="50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2">
                <a:alpha val="50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2">
                <a:alpha val="50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2">
              <a:alpha val="50000"/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2">
              <a:alpha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JM" sz="6500" kern="1200" dirty="0" smtClean="0"/>
            <a:t>=</a:t>
          </a:r>
          <a:endParaRPr lang="en-JM" sz="6500" kern="1200" dirty="0"/>
        </a:p>
      </dsp:txBody>
      <dsp:txXfrm>
        <a:off x="2805431" y="693797"/>
        <a:ext cx="2598048" cy="1594257"/>
      </dsp:txXfrm>
    </dsp:sp>
    <dsp:sp modelId="{1F87A2DF-1C7D-4C3B-B5B2-7C1912145168}">
      <dsp:nvSpPr>
        <dsp:cNvPr id="0" name=""/>
        <dsp:cNvSpPr/>
      </dsp:nvSpPr>
      <dsp:spPr>
        <a:xfrm>
          <a:off x="3611417" y="2288054"/>
          <a:ext cx="3542793" cy="3542793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-8662909"/>
                <a:satOff val="7828"/>
                <a:lumOff val="884"/>
                <a:alphaOff val="0"/>
                <a:tint val="48000"/>
                <a:satMod val="138000"/>
              </a:schemeClr>
            </a:gs>
            <a:gs pos="25000">
              <a:schemeClr val="accent2">
                <a:alpha val="50000"/>
                <a:hueOff val="-8662909"/>
                <a:satOff val="7828"/>
                <a:lumOff val="884"/>
                <a:alphaOff val="0"/>
                <a:tint val="85000"/>
              </a:schemeClr>
            </a:gs>
            <a:gs pos="40000">
              <a:schemeClr val="accent2">
                <a:alpha val="50000"/>
                <a:hueOff val="-8662909"/>
                <a:satOff val="7828"/>
                <a:lumOff val="884"/>
                <a:alphaOff val="0"/>
                <a:tint val="92000"/>
              </a:schemeClr>
            </a:gs>
            <a:gs pos="50000">
              <a:schemeClr val="accent2">
                <a:alpha val="50000"/>
                <a:hueOff val="-8662909"/>
                <a:satOff val="7828"/>
                <a:lumOff val="884"/>
                <a:alphaOff val="0"/>
                <a:tint val="93000"/>
              </a:schemeClr>
            </a:gs>
            <a:gs pos="60000">
              <a:schemeClr val="accent2">
                <a:alpha val="50000"/>
                <a:hueOff val="-8662909"/>
                <a:satOff val="7828"/>
                <a:lumOff val="884"/>
                <a:alphaOff val="0"/>
                <a:tint val="92000"/>
              </a:schemeClr>
            </a:gs>
            <a:gs pos="75000">
              <a:schemeClr val="accent2">
                <a:alpha val="50000"/>
                <a:hueOff val="-8662909"/>
                <a:satOff val="7828"/>
                <a:lumOff val="884"/>
                <a:alphaOff val="0"/>
                <a:tint val="83000"/>
                <a:satMod val="108000"/>
              </a:schemeClr>
            </a:gs>
            <a:gs pos="100000">
              <a:schemeClr val="accent2">
                <a:alpha val="50000"/>
                <a:hueOff val="-8662909"/>
                <a:satOff val="7828"/>
                <a:lumOff val="884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2">
              <a:alpha val="50000"/>
              <a:hueOff val="-8662909"/>
              <a:satOff val="7828"/>
              <a:lumOff val="884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2">
              <a:alpha val="50000"/>
              <a:hueOff val="-8662909"/>
              <a:satOff val="7828"/>
              <a:lumOff val="884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JM" sz="6500" kern="1200" dirty="0" smtClean="0"/>
            <a:t>=</a:t>
          </a:r>
          <a:endParaRPr lang="en-JM" sz="6500" kern="1200" dirty="0"/>
        </a:p>
      </dsp:txBody>
      <dsp:txXfrm>
        <a:off x="4694921" y="3203275"/>
        <a:ext cx="2125676" cy="1948536"/>
      </dsp:txXfrm>
    </dsp:sp>
    <dsp:sp modelId="{6980A9BA-BFA1-4DCE-8184-5781E99FBB48}">
      <dsp:nvSpPr>
        <dsp:cNvPr id="0" name=""/>
        <dsp:cNvSpPr/>
      </dsp:nvSpPr>
      <dsp:spPr>
        <a:xfrm>
          <a:off x="1054701" y="2288054"/>
          <a:ext cx="3542793" cy="3542793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-17325818"/>
                <a:satOff val="15657"/>
                <a:lumOff val="1768"/>
                <a:alphaOff val="0"/>
                <a:tint val="48000"/>
                <a:satMod val="138000"/>
              </a:schemeClr>
            </a:gs>
            <a:gs pos="25000">
              <a:schemeClr val="accent2">
                <a:alpha val="50000"/>
                <a:hueOff val="-17325818"/>
                <a:satOff val="15657"/>
                <a:lumOff val="1768"/>
                <a:alphaOff val="0"/>
                <a:tint val="85000"/>
              </a:schemeClr>
            </a:gs>
            <a:gs pos="40000">
              <a:schemeClr val="accent2">
                <a:alpha val="50000"/>
                <a:hueOff val="-17325818"/>
                <a:satOff val="15657"/>
                <a:lumOff val="1768"/>
                <a:alphaOff val="0"/>
                <a:tint val="92000"/>
              </a:schemeClr>
            </a:gs>
            <a:gs pos="50000">
              <a:schemeClr val="accent2">
                <a:alpha val="50000"/>
                <a:hueOff val="-17325818"/>
                <a:satOff val="15657"/>
                <a:lumOff val="1768"/>
                <a:alphaOff val="0"/>
                <a:tint val="93000"/>
              </a:schemeClr>
            </a:gs>
            <a:gs pos="60000">
              <a:schemeClr val="accent2">
                <a:alpha val="50000"/>
                <a:hueOff val="-17325818"/>
                <a:satOff val="15657"/>
                <a:lumOff val="1768"/>
                <a:alphaOff val="0"/>
                <a:tint val="92000"/>
              </a:schemeClr>
            </a:gs>
            <a:gs pos="75000">
              <a:schemeClr val="accent2">
                <a:alpha val="50000"/>
                <a:hueOff val="-17325818"/>
                <a:satOff val="15657"/>
                <a:lumOff val="1768"/>
                <a:alphaOff val="0"/>
                <a:tint val="83000"/>
                <a:satMod val="108000"/>
              </a:schemeClr>
            </a:gs>
            <a:gs pos="100000">
              <a:schemeClr val="accent2">
                <a:alpha val="50000"/>
                <a:hueOff val="-17325818"/>
                <a:satOff val="15657"/>
                <a:lumOff val="1768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2">
              <a:alpha val="50000"/>
              <a:hueOff val="-17325818"/>
              <a:satOff val="15657"/>
              <a:lumOff val="1768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2">
              <a:alpha val="50000"/>
              <a:hueOff val="-17325818"/>
              <a:satOff val="15657"/>
              <a:lumOff val="1768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JM" sz="6500" kern="1200" dirty="0" smtClean="0"/>
            <a:t>=</a:t>
          </a:r>
          <a:endParaRPr lang="en-JM" sz="6500" kern="1200" dirty="0"/>
        </a:p>
      </dsp:txBody>
      <dsp:txXfrm>
        <a:off x="1388314" y="3203275"/>
        <a:ext cx="2125676" cy="1948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J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J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5BE66ED-2D78-4F4D-A927-1A44675600A3}" type="datetimeFigureOut">
              <a:rPr lang="en-JM" smtClean="0"/>
              <a:t>13/06/2018</a:t>
            </a:fld>
            <a:endParaRPr lang="en-J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JM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D48A60F-600C-4EEB-9C0F-D1D60DF5CCD9}" type="slidenum">
              <a:rPr lang="en-JM" smtClean="0"/>
              <a:t>‹#›</a:t>
            </a:fld>
            <a:endParaRPr lang="en-J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13" Type="http://schemas.openxmlformats.org/officeDocument/2006/relationships/slide" Target="slide9.xml"/><Relationship Id="rId3" Type="http://schemas.openxmlformats.org/officeDocument/2006/relationships/diagramLayout" Target="../diagrams/layout1.xml"/><Relationship Id="rId7" Type="http://schemas.openxmlformats.org/officeDocument/2006/relationships/slide" Target="slide7.xml"/><Relationship Id="rId12" Type="http://schemas.openxmlformats.org/officeDocument/2006/relationships/slide" Target="slide13.xml"/><Relationship Id="rId17" Type="http://schemas.openxmlformats.org/officeDocument/2006/relationships/slide" Target="slide3.xml"/><Relationship Id="rId2" Type="http://schemas.openxmlformats.org/officeDocument/2006/relationships/diagramData" Target="../diagrams/data1.xml"/><Relationship Id="rId16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slide" Target="slide12.xml"/><Relationship Id="rId5" Type="http://schemas.openxmlformats.org/officeDocument/2006/relationships/diagramColors" Target="../diagrams/colors1.xml"/><Relationship Id="rId15" Type="http://schemas.openxmlformats.org/officeDocument/2006/relationships/slide" Target="slide6.xml"/><Relationship Id="rId10" Type="http://schemas.openxmlformats.org/officeDocument/2006/relationships/slide" Target="slide14.xml"/><Relationship Id="rId4" Type="http://schemas.openxmlformats.org/officeDocument/2006/relationships/diagramQuickStyle" Target="../diagrams/quickStyle1.xml"/><Relationship Id="rId9" Type="http://schemas.openxmlformats.org/officeDocument/2006/relationships/slide" Target="slide11.xml"/><Relationship Id="rId14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975104"/>
          </a:xfrm>
        </p:spPr>
        <p:txBody>
          <a:bodyPr/>
          <a:lstStyle/>
          <a:p>
            <a:r>
              <a:rPr lang="en-JM" sz="7200" dirty="0" smtClean="0"/>
              <a:t>Fill</a:t>
            </a:r>
            <a:br>
              <a:rPr lang="en-JM" sz="7200" dirty="0" smtClean="0"/>
            </a:br>
            <a:r>
              <a:rPr lang="en-JM" sz="7200" dirty="0"/>
              <a:t>	</a:t>
            </a:r>
            <a:r>
              <a:rPr lang="en-JM" sz="7200" dirty="0" smtClean="0"/>
              <a:t>the</a:t>
            </a:r>
            <a:br>
              <a:rPr lang="en-JM" sz="7200" dirty="0" smtClean="0"/>
            </a:br>
            <a:r>
              <a:rPr lang="en-JM" sz="7200" dirty="0"/>
              <a:t>	</a:t>
            </a:r>
            <a:r>
              <a:rPr lang="en-JM" sz="7200" dirty="0" smtClean="0"/>
              <a:t>	</a:t>
            </a:r>
            <a:r>
              <a:rPr lang="en-JM" sz="7200" dirty="0" err="1" smtClean="0"/>
              <a:t>venn</a:t>
            </a:r>
            <a:endParaRPr lang="en-JM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4221088"/>
            <a:ext cx="7772400" cy="1508760"/>
          </a:xfrm>
        </p:spPr>
        <p:txBody>
          <a:bodyPr/>
          <a:lstStyle/>
          <a:p>
            <a:r>
              <a:rPr lang="en-JM" dirty="0" smtClean="0"/>
              <a:t>Done by: Javan Anderson</a:t>
            </a:r>
          </a:p>
          <a:p>
            <a:endParaRPr lang="en-JM" dirty="0"/>
          </a:p>
        </p:txBody>
      </p:sp>
      <p:sp>
        <p:nvSpPr>
          <p:cNvPr id="4" name="Action Button: Forward or Next 3">
            <a:hlinkClick r:id="" action="ppaction://hlinkshowjump?jump=nextslide" highlightClick="1">
              <a:snd r:embed="rId2" name="coin.wav"/>
            </a:hlinkClick>
          </p:cNvPr>
          <p:cNvSpPr/>
          <p:nvPr/>
        </p:nvSpPr>
        <p:spPr>
          <a:xfrm>
            <a:off x="8244408" y="6309320"/>
            <a:ext cx="576064" cy="432048"/>
          </a:xfrm>
          <a:prstGeom prst="actionButtonForwardNex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105943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4812" y="980728"/>
            <a:ext cx="1688283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  <a:endParaRPr lang="en-US" sz="23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Action Button: Return 2">
            <a:hlinkClick r:id="rId2" action="ppaction://hlinksldjump" highlightClick="1">
              <a:snd r:embed="rId3" name="laser.wav"/>
            </a:hlinkClick>
          </p:cNvPr>
          <p:cNvSpPr/>
          <p:nvPr/>
        </p:nvSpPr>
        <p:spPr>
          <a:xfrm>
            <a:off x="193170" y="6021288"/>
            <a:ext cx="792088" cy="720080"/>
          </a:xfrm>
          <a:prstGeom prst="actionButtonRetur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272068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4011" y="980728"/>
            <a:ext cx="1689886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n-US" sz="23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Action Button: Return 2">
            <a:hlinkClick r:id="rId2" action="ppaction://hlinksldjump" highlightClick="1">
              <a:snd r:embed="rId3" name="laser.wav"/>
            </a:hlinkClick>
          </p:cNvPr>
          <p:cNvSpPr/>
          <p:nvPr/>
        </p:nvSpPr>
        <p:spPr>
          <a:xfrm>
            <a:off x="193170" y="6021288"/>
            <a:ext cx="792088" cy="720080"/>
          </a:xfrm>
          <a:prstGeom prst="actionButtonRetur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374173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61153" y="980728"/>
            <a:ext cx="1808508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en-US" sz="23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Action Button: Return 2">
            <a:hlinkClick r:id="rId2" action="ppaction://hlinksldjump" highlightClick="1">
              <a:snd r:embed="rId3" name="laser.wav"/>
            </a:hlinkClick>
          </p:cNvPr>
          <p:cNvSpPr/>
          <p:nvPr/>
        </p:nvSpPr>
        <p:spPr>
          <a:xfrm>
            <a:off x="193170" y="6021288"/>
            <a:ext cx="792088" cy="720080"/>
          </a:xfrm>
          <a:prstGeom prst="actionButtonRetur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324638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5614" y="980728"/>
            <a:ext cx="1686680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n-US" sz="23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Action Button: Return 2">
            <a:hlinkClick r:id="rId2" action="ppaction://hlinksldjump" highlightClick="1">
              <a:snd r:embed="rId3" name="laser.wav"/>
            </a:hlinkClick>
          </p:cNvPr>
          <p:cNvSpPr/>
          <p:nvPr/>
        </p:nvSpPr>
        <p:spPr>
          <a:xfrm>
            <a:off x="193170" y="6021288"/>
            <a:ext cx="792088" cy="720080"/>
          </a:xfrm>
          <a:prstGeom prst="actionButtonRetur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194139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18782" y="980728"/>
            <a:ext cx="1720343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en-US" sz="23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Action Button: Return 2">
            <a:hlinkClick r:id="rId2" action="ppaction://hlinksldjump" highlightClick="1">
              <a:snd r:embed="rId3" name="laser.wav"/>
            </a:hlinkClick>
          </p:cNvPr>
          <p:cNvSpPr/>
          <p:nvPr/>
        </p:nvSpPr>
        <p:spPr>
          <a:xfrm>
            <a:off x="193170" y="6021288"/>
            <a:ext cx="792088" cy="720080"/>
          </a:xfrm>
          <a:prstGeom prst="actionButtonRetur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122715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M" dirty="0" smtClean="0"/>
              <a:t>Instructions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M" dirty="0" smtClean="0"/>
              <a:t>Carefully read through the Scenario then fill in the Venn Diagram with the correct numbers.</a:t>
            </a:r>
          </a:p>
          <a:p>
            <a:r>
              <a:rPr lang="en-JM" dirty="0" smtClean="0"/>
              <a:t>Click on the question marks to verify your answers</a:t>
            </a:r>
            <a:endParaRPr lang="en-JM" dirty="0"/>
          </a:p>
        </p:txBody>
      </p:sp>
      <p:sp>
        <p:nvSpPr>
          <p:cNvPr id="4" name="Action Button: Forward or Next 3">
            <a:hlinkClick r:id="" action="ppaction://hlinkshowjump?jump=nextslide" highlightClick="1">
              <a:snd r:embed="rId2" name="coin.wav"/>
            </a:hlinkClick>
          </p:cNvPr>
          <p:cNvSpPr/>
          <p:nvPr/>
        </p:nvSpPr>
        <p:spPr>
          <a:xfrm>
            <a:off x="8244408" y="6309320"/>
            <a:ext cx="576064" cy="432048"/>
          </a:xfrm>
          <a:prstGeom prst="actionButtonForwardNex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5" name="Action Button: Back or Previous 4">
            <a:hlinkClick r:id="" action="ppaction://hlinkshowjump?jump=previousslide" highlightClick="1">
              <a:snd r:embed="rId3" name="whoosh.wav"/>
            </a:hlinkClick>
          </p:cNvPr>
          <p:cNvSpPr/>
          <p:nvPr/>
        </p:nvSpPr>
        <p:spPr>
          <a:xfrm>
            <a:off x="7596336" y="6309320"/>
            <a:ext cx="648072" cy="432048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249975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M" dirty="0" smtClean="0"/>
              <a:t>Scenario</a:t>
            </a:r>
            <a:endParaRPr lang="en-JM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M" dirty="0" smtClean="0"/>
              <a:t>In a class of fifty students, students get the opportunity to participate in three sports. Some play Cricket, some Volleyball, some Football and some do a mixture. They participate in the said sports as follows:</a:t>
            </a:r>
          </a:p>
          <a:p>
            <a:pPr marL="68580" indent="0">
              <a:buNone/>
            </a:pPr>
            <a:endParaRPr lang="en-JM" dirty="0" smtClean="0"/>
          </a:p>
          <a:p>
            <a:pPr marL="68580" indent="0">
              <a:buNone/>
            </a:pPr>
            <a:endParaRPr lang="en-JM" dirty="0"/>
          </a:p>
        </p:txBody>
      </p:sp>
      <p:sp>
        <p:nvSpPr>
          <p:cNvPr id="6" name="Action Button: Forward or Next 5">
            <a:hlinkClick r:id="" action="ppaction://hlinkshowjump?jump=nextslide" highlightClick="1">
              <a:snd r:embed="rId2" name="coin.wav"/>
            </a:hlinkClick>
          </p:cNvPr>
          <p:cNvSpPr/>
          <p:nvPr/>
        </p:nvSpPr>
        <p:spPr>
          <a:xfrm>
            <a:off x="8244408" y="6309320"/>
            <a:ext cx="576064" cy="432048"/>
          </a:xfrm>
          <a:prstGeom prst="actionButtonForwardNex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8" name="Action Button: Back or Previous 7">
            <a:hlinkClick r:id="" action="ppaction://hlinkshowjump?jump=previousslide" highlightClick="1">
              <a:snd r:embed="rId3" name="whoosh.wav"/>
            </a:hlinkClick>
          </p:cNvPr>
          <p:cNvSpPr/>
          <p:nvPr/>
        </p:nvSpPr>
        <p:spPr>
          <a:xfrm>
            <a:off x="7596336" y="6309320"/>
            <a:ext cx="648072" cy="432048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224464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M" dirty="0" smtClean="0"/>
              <a:t>12 students play football only</a:t>
            </a:r>
          </a:p>
          <a:p>
            <a:r>
              <a:rPr lang="en-JM" dirty="0" smtClean="0"/>
              <a:t>5 students play Cricket and Football only</a:t>
            </a:r>
          </a:p>
          <a:p>
            <a:r>
              <a:rPr lang="en-JM" dirty="0" smtClean="0"/>
              <a:t>8 students play cricket only</a:t>
            </a:r>
          </a:p>
          <a:p>
            <a:r>
              <a:rPr lang="en-JM" dirty="0" smtClean="0"/>
              <a:t>4 students play Cricket and Volleyball only</a:t>
            </a:r>
          </a:p>
          <a:p>
            <a:r>
              <a:rPr lang="en-JM" dirty="0" smtClean="0"/>
              <a:t>3 students play volleyball only</a:t>
            </a:r>
          </a:p>
          <a:p>
            <a:r>
              <a:rPr lang="en-JM" dirty="0" smtClean="0"/>
              <a:t>2 students play all three</a:t>
            </a:r>
          </a:p>
          <a:p>
            <a:r>
              <a:rPr lang="en-JM" dirty="0" smtClean="0"/>
              <a:t>7 students play neither </a:t>
            </a:r>
          </a:p>
          <a:p>
            <a:endParaRPr lang="en-JM" dirty="0"/>
          </a:p>
        </p:txBody>
      </p:sp>
      <p:sp>
        <p:nvSpPr>
          <p:cNvPr id="4" name="Action Button: Forward or Next 3">
            <a:hlinkClick r:id="" action="ppaction://hlinkshowjump?jump=nextslide" highlightClick="1">
              <a:snd r:embed="rId2" name="coin.wav"/>
            </a:hlinkClick>
          </p:cNvPr>
          <p:cNvSpPr/>
          <p:nvPr/>
        </p:nvSpPr>
        <p:spPr>
          <a:xfrm>
            <a:off x="8244408" y="6309320"/>
            <a:ext cx="576064" cy="432048"/>
          </a:xfrm>
          <a:prstGeom prst="actionButtonForwardNex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5" name="Action Button: Back or Previous 4">
            <a:hlinkClick r:id="" action="ppaction://hlinkshowjump?jump=previousslide" highlightClick="1">
              <a:snd r:embed="rId3" name="whoosh.wav"/>
            </a:hlinkClick>
          </p:cNvPr>
          <p:cNvSpPr/>
          <p:nvPr/>
        </p:nvSpPr>
        <p:spPr>
          <a:xfrm>
            <a:off x="7596336" y="6309320"/>
            <a:ext cx="648072" cy="432048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41728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43608" y="332656"/>
            <a:ext cx="7344816" cy="590465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85114224"/>
              </p:ext>
            </p:extLst>
          </p:nvPr>
        </p:nvGraphicFramePr>
        <p:xfrm>
          <a:off x="539552" y="332656"/>
          <a:ext cx="820891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 rot="185416">
            <a:off x="5069879" y="2744130"/>
            <a:ext cx="1268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2400" b="1" dirty="0"/>
              <a:t>=</a:t>
            </a:r>
            <a:endParaRPr lang="en-JM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75856" y="2924944"/>
            <a:ext cx="9361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2400" b="1" dirty="0"/>
              <a:t>=</a:t>
            </a:r>
            <a:endParaRPr lang="en-JM" sz="2400" b="1" dirty="0" smtClean="0"/>
          </a:p>
          <a:p>
            <a:endParaRPr lang="en-JM" dirty="0"/>
          </a:p>
        </p:txBody>
      </p:sp>
      <p:sp>
        <p:nvSpPr>
          <p:cNvPr id="5" name="TextBox 4"/>
          <p:cNvSpPr txBox="1"/>
          <p:nvPr/>
        </p:nvSpPr>
        <p:spPr>
          <a:xfrm>
            <a:off x="4499991" y="3386609"/>
            <a:ext cx="504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2400" b="1" dirty="0" smtClean="0"/>
              <a:t>=</a:t>
            </a:r>
            <a:endParaRPr lang="en-JM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308304" y="32405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4000" b="1" dirty="0" smtClean="0">
                <a:solidFill>
                  <a:srgbClr val="FF0000"/>
                </a:solidFill>
              </a:rPr>
              <a:t>U</a:t>
            </a:r>
            <a:r>
              <a:rPr lang="en-JM" sz="4000" b="1" dirty="0" smtClean="0">
                <a:solidFill>
                  <a:srgbClr val="FF0000"/>
                </a:solidFill>
              </a:rPr>
              <a:t>=</a:t>
            </a:r>
            <a:endParaRPr lang="en-JM" sz="4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9292" y="2944184"/>
            <a:ext cx="1375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2800" b="1" dirty="0" smtClean="0">
                <a:solidFill>
                  <a:srgbClr val="FF0000"/>
                </a:solidFill>
              </a:rPr>
              <a:t>Cricket</a:t>
            </a:r>
            <a:endParaRPr lang="en-JM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98214" y="2701412"/>
            <a:ext cx="189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2400" b="1" dirty="0" smtClean="0">
                <a:solidFill>
                  <a:srgbClr val="FF0000"/>
                </a:solidFill>
              </a:rPr>
              <a:t>Volleyball</a:t>
            </a:r>
            <a:endParaRPr lang="en-JM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0072" y="38634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2400" b="1" dirty="0" smtClean="0">
                <a:solidFill>
                  <a:srgbClr val="FF0000"/>
                </a:solidFill>
              </a:rPr>
              <a:t>Football</a:t>
            </a:r>
            <a:endParaRPr lang="en-JM" sz="2400" b="1" dirty="0">
              <a:solidFill>
                <a:srgbClr val="FF0000"/>
              </a:solidFill>
            </a:endParaRPr>
          </a:p>
        </p:txBody>
      </p:sp>
      <p:sp>
        <p:nvSpPr>
          <p:cNvPr id="12" name="Action Button: Help 11">
            <a:hlinkClick r:id="rId7" action="ppaction://hlinksldjump" highlightClick="1">
              <a:snd r:embed="rId8" name="arrow.wav"/>
            </a:hlinkClick>
          </p:cNvPr>
          <p:cNvSpPr/>
          <p:nvPr/>
        </p:nvSpPr>
        <p:spPr>
          <a:xfrm>
            <a:off x="3694256" y="1556792"/>
            <a:ext cx="517704" cy="360040"/>
          </a:xfrm>
          <a:prstGeom prst="actionButtonHelp">
            <a:avLst/>
          </a:prstGeom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16" name="Action Button: Help 15">
            <a:hlinkClick r:id="rId9" action="ppaction://hlinksldjump" highlightClick="1">
              <a:snd r:embed="rId8" name="arrow.wav"/>
            </a:hlinkClick>
          </p:cNvPr>
          <p:cNvSpPr/>
          <p:nvPr/>
        </p:nvSpPr>
        <p:spPr>
          <a:xfrm>
            <a:off x="3120600" y="2713352"/>
            <a:ext cx="364456" cy="230832"/>
          </a:xfrm>
          <a:prstGeom prst="actionButtonHelp">
            <a:avLst/>
          </a:prstGeom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17" name="Action Button: Help 16">
            <a:hlinkClick r:id="rId10" action="ppaction://hlinksldjump" highlightClick="1">
              <a:snd r:embed="rId8" name="arrow.wav"/>
            </a:hlinkClick>
          </p:cNvPr>
          <p:cNvSpPr/>
          <p:nvPr/>
        </p:nvSpPr>
        <p:spPr>
          <a:xfrm>
            <a:off x="4519978" y="3264536"/>
            <a:ext cx="184764" cy="244146"/>
          </a:xfrm>
          <a:prstGeom prst="actionButtonHelp">
            <a:avLst/>
          </a:prstGeom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18" name="Action Button: Help 17">
            <a:hlinkClick r:id="rId11" action="ppaction://hlinksldjump" highlightClick="1">
              <a:snd r:embed="rId8" name="arrow.wav"/>
            </a:hlinkClick>
          </p:cNvPr>
          <p:cNvSpPr/>
          <p:nvPr/>
        </p:nvSpPr>
        <p:spPr>
          <a:xfrm>
            <a:off x="4211960" y="4073135"/>
            <a:ext cx="258852" cy="448368"/>
          </a:xfrm>
          <a:prstGeom prst="actionButtonHelp">
            <a:avLst/>
          </a:prstGeom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19" name="Action Button: Help 18">
            <a:hlinkClick r:id="rId12" action="ppaction://hlinksldjump" highlightClick="1">
              <a:snd r:embed="rId8" name="arrow.wav"/>
            </a:hlinkClick>
          </p:cNvPr>
          <p:cNvSpPr/>
          <p:nvPr/>
        </p:nvSpPr>
        <p:spPr>
          <a:xfrm>
            <a:off x="5401034" y="4221088"/>
            <a:ext cx="517704" cy="565710"/>
          </a:xfrm>
          <a:prstGeom prst="actionButtonHelp">
            <a:avLst/>
          </a:prstGeom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20" name="Action Button: Help 19">
            <a:hlinkClick r:id="rId13" action="ppaction://hlinksldjump" highlightClick="1">
              <a:snd r:embed="rId8" name="arrow.wav"/>
            </a:hlinkClick>
          </p:cNvPr>
          <p:cNvSpPr/>
          <p:nvPr/>
        </p:nvSpPr>
        <p:spPr>
          <a:xfrm>
            <a:off x="2108674" y="4257310"/>
            <a:ext cx="517704" cy="455021"/>
          </a:xfrm>
          <a:prstGeom prst="actionButtonHelp">
            <a:avLst/>
          </a:prstGeom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21" name="Action Button: Help 20">
            <a:hlinkClick r:id="rId14" action="ppaction://hlinksldjump" highlightClick="1">
              <a:snd r:embed="rId8" name="arrow.wav"/>
            </a:hlinkClick>
          </p:cNvPr>
          <p:cNvSpPr/>
          <p:nvPr/>
        </p:nvSpPr>
        <p:spPr>
          <a:xfrm>
            <a:off x="1082891" y="1274119"/>
            <a:ext cx="392765" cy="426689"/>
          </a:xfrm>
          <a:prstGeom prst="actionButtonHelp">
            <a:avLst/>
          </a:prstGeom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22" name="TextBox 21"/>
          <p:cNvSpPr txBox="1"/>
          <p:nvPr/>
        </p:nvSpPr>
        <p:spPr>
          <a:xfrm>
            <a:off x="1475656" y="1260447"/>
            <a:ext cx="909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2400" dirty="0"/>
              <a:t>=</a:t>
            </a:r>
          </a:p>
        </p:txBody>
      </p:sp>
      <p:sp>
        <p:nvSpPr>
          <p:cNvPr id="23" name="Action Button: Help 22">
            <a:hlinkClick r:id="rId15" action="ppaction://hlinksldjump" highlightClick="1">
              <a:snd r:embed="rId8" name="arrow.wav"/>
            </a:hlinkClick>
          </p:cNvPr>
          <p:cNvSpPr/>
          <p:nvPr/>
        </p:nvSpPr>
        <p:spPr>
          <a:xfrm>
            <a:off x="7555916" y="624875"/>
            <a:ext cx="364456" cy="230832"/>
          </a:xfrm>
          <a:prstGeom prst="actionButtonHelp">
            <a:avLst/>
          </a:prstGeom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24" name="TextBox 23"/>
          <p:cNvSpPr txBox="1"/>
          <p:nvPr/>
        </p:nvSpPr>
        <p:spPr>
          <a:xfrm>
            <a:off x="4519978" y="4112653"/>
            <a:ext cx="463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2400" b="1" dirty="0" smtClean="0"/>
              <a:t>=</a:t>
            </a:r>
            <a:endParaRPr lang="en-JM" sz="2400" b="1" dirty="0"/>
          </a:p>
        </p:txBody>
      </p:sp>
      <p:sp>
        <p:nvSpPr>
          <p:cNvPr id="25" name="Action Button: Help 24">
            <a:hlinkClick r:id="rId16" action="ppaction://hlinksldjump" highlightClick="1">
              <a:snd r:embed="rId8" name="arrow.wav"/>
            </a:hlinkClick>
          </p:cNvPr>
          <p:cNvSpPr/>
          <p:nvPr/>
        </p:nvSpPr>
        <p:spPr>
          <a:xfrm>
            <a:off x="5149360" y="2838388"/>
            <a:ext cx="364456" cy="273147"/>
          </a:xfrm>
          <a:prstGeom prst="actionButtonHelp">
            <a:avLst/>
          </a:prstGeom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  <p:sp>
        <p:nvSpPr>
          <p:cNvPr id="26" name="Left Arrow 25">
            <a:hlinkClick r:id="rId17" action="ppaction://hlinksldjump"/>
          </p:cNvPr>
          <p:cNvSpPr/>
          <p:nvPr/>
        </p:nvSpPr>
        <p:spPr>
          <a:xfrm>
            <a:off x="3953108" y="6361768"/>
            <a:ext cx="3355196" cy="50405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b="1" dirty="0" smtClean="0">
                <a:solidFill>
                  <a:srgbClr val="FF0000"/>
                </a:solidFill>
              </a:rPr>
              <a:t>Back to question</a:t>
            </a:r>
            <a:endParaRPr lang="en-JM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00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76221" y="980728"/>
            <a:ext cx="3605474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50</a:t>
            </a:r>
            <a:endParaRPr lang="en-US" sz="23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Action Button: Return 2">
            <a:hlinkClick r:id="rId2" action="ppaction://hlinksldjump" highlightClick="1">
              <a:snd r:embed="rId3" name="laser.wav"/>
            </a:hlinkClick>
          </p:cNvPr>
          <p:cNvSpPr/>
          <p:nvPr/>
        </p:nvSpPr>
        <p:spPr>
          <a:xfrm>
            <a:off x="193170" y="6021288"/>
            <a:ext cx="792088" cy="720080"/>
          </a:xfrm>
          <a:prstGeom prst="actionButtonRetur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416452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355" y="980728"/>
            <a:ext cx="3243197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</a:t>
            </a:r>
            <a:endParaRPr lang="en-US" sz="23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Action Button: Return 3">
            <a:hlinkClick r:id="rId2" action="ppaction://hlinksldjump" highlightClick="1">
              <a:snd r:embed="rId3" name="laser.wav"/>
            </a:hlinkClick>
          </p:cNvPr>
          <p:cNvSpPr/>
          <p:nvPr/>
        </p:nvSpPr>
        <p:spPr>
          <a:xfrm>
            <a:off x="193170" y="6021288"/>
            <a:ext cx="792088" cy="720080"/>
          </a:xfrm>
          <a:prstGeom prst="actionButtonRetur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317789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39433" y="980728"/>
            <a:ext cx="1879041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</a:t>
            </a:r>
            <a:endParaRPr lang="en-US" sz="23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Action Button: Return 2">
            <a:hlinkClick r:id="rId2" action="ppaction://hlinksldjump" highlightClick="1">
              <a:snd r:embed="rId3" name="laser.wav"/>
            </a:hlinkClick>
          </p:cNvPr>
          <p:cNvSpPr/>
          <p:nvPr/>
        </p:nvSpPr>
        <p:spPr>
          <a:xfrm>
            <a:off x="193170" y="6021288"/>
            <a:ext cx="792088" cy="720080"/>
          </a:xfrm>
          <a:prstGeom prst="actionButtonRetur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267908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32220" y="1026889"/>
            <a:ext cx="1893467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39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</a:t>
            </a:r>
            <a:endParaRPr lang="en-US" sz="23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Action Button: Return 4">
            <a:hlinkClick r:id="rId2" action="ppaction://hlinksldjump" highlightClick="1">
              <a:snd r:embed="rId3" name="laser.wav"/>
            </a:hlinkClick>
          </p:cNvPr>
          <p:cNvSpPr/>
          <p:nvPr/>
        </p:nvSpPr>
        <p:spPr>
          <a:xfrm>
            <a:off x="193170" y="6021288"/>
            <a:ext cx="792088" cy="720080"/>
          </a:xfrm>
          <a:prstGeom prst="actionButtonReturn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17950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161</TotalTime>
  <Words>137</Words>
  <Application>Microsoft Office PowerPoint</Application>
  <PresentationFormat>On-screen Show (4:3)</PresentationFormat>
  <Paragraphs>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Metro</vt:lpstr>
      <vt:lpstr>Fill  the   venn</vt:lpstr>
      <vt:lpstr>Instructions</vt:lpstr>
      <vt:lpstr>Scenario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janderson</dc:creator>
  <cp:lastModifiedBy>janderson</cp:lastModifiedBy>
  <cp:revision>6</cp:revision>
  <dcterms:created xsi:type="dcterms:W3CDTF">2018-06-12T13:38:46Z</dcterms:created>
  <dcterms:modified xsi:type="dcterms:W3CDTF">2018-06-13T15:07:18Z</dcterms:modified>
</cp:coreProperties>
</file>